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346" r:id="rId3"/>
    <p:sldId id="347" r:id="rId4"/>
    <p:sldId id="348" r:id="rId5"/>
    <p:sldId id="316" r:id="rId6"/>
    <p:sldId id="335" r:id="rId7"/>
    <p:sldId id="343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30" r:id="rId16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66FF"/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84" autoAdjust="0"/>
    <p:restoredTop sz="94737" autoAdjust="0"/>
  </p:normalViewPr>
  <p:slideViewPr>
    <p:cSldViewPr showGuides="1">
      <p:cViewPr>
        <p:scale>
          <a:sx n="90" d="100"/>
          <a:sy n="90" d="100"/>
        </p:scale>
        <p:origin x="-130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ED5BD-1025-48DC-B958-B15988B49571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3575"/>
            <a:ext cx="5661025" cy="4238625"/>
          </a:xfrm>
          <a:prstGeom prst="rect">
            <a:avLst/>
          </a:prstGeom>
        </p:spPr>
        <p:txBody>
          <a:bodyPr vert="horz" lIns="94256" tIns="47128" rIns="94256" bIns="471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5563"/>
            <a:ext cx="3067050" cy="471487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45563"/>
            <a:ext cx="3067050" cy="471487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7CAEB8-2F05-4B6A-9568-87620F6C4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1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1" charset="0"/>
              </a:defRPr>
            </a:lvl1pPr>
            <a:lvl2pPr marL="765833" indent="-294551">
              <a:defRPr>
                <a:solidFill>
                  <a:schemeClr val="tx1"/>
                </a:solidFill>
                <a:latin typeface="Calibri" pitchFamily="1" charset="0"/>
              </a:defRPr>
            </a:lvl2pPr>
            <a:lvl3pPr marL="1178204" indent="-235641">
              <a:defRPr>
                <a:solidFill>
                  <a:schemeClr val="tx1"/>
                </a:solidFill>
                <a:latin typeface="Calibri" pitchFamily="1" charset="0"/>
              </a:defRPr>
            </a:lvl3pPr>
            <a:lvl4pPr marL="1649486" indent="-235641">
              <a:defRPr>
                <a:solidFill>
                  <a:schemeClr val="tx1"/>
                </a:solidFill>
                <a:latin typeface="Calibri" pitchFamily="1" charset="0"/>
              </a:defRPr>
            </a:lvl4pPr>
            <a:lvl5pPr marL="2120768" indent="-235641">
              <a:defRPr>
                <a:solidFill>
                  <a:schemeClr val="tx1"/>
                </a:solidFill>
                <a:latin typeface="Calibri" pitchFamily="1" charset="0"/>
              </a:defRPr>
            </a:lvl5pPr>
            <a:lvl6pPr marL="2592050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6pPr>
            <a:lvl7pPr marL="3063331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7pPr>
            <a:lvl8pPr marL="3534613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8pPr>
            <a:lvl9pPr marL="4005895" indent="-2356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38A35-AB11-4984-8BF5-2D423441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4862-9214-4F54-AB56-1CA8DC3D1BC1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C261-60D1-4C38-9AEB-0A6E852B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4850"/>
      </p:ext>
    </p:extLst>
  </p:cSld>
  <p:clrMapOvr>
    <a:masterClrMapping/>
  </p:clrMapOvr>
  <p:transition advTm="1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FFE9-246E-412A-84D3-461F1B0B421E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28E0-BF2C-43D0-A991-F24AACB54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6650"/>
      </p:ext>
    </p:extLst>
  </p:cSld>
  <p:clrMapOvr>
    <a:masterClrMapping/>
  </p:clrMapOvr>
  <p:transition advTm="1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DC3C-0221-4D9F-B1AD-77BB98305740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50BC-D31A-4F01-AB3E-487635BFA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5857"/>
      </p:ext>
    </p:extLst>
  </p:cSld>
  <p:clrMapOvr>
    <a:masterClrMapping/>
  </p:clrMapOvr>
  <p:transition advTm="1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4FA8C6-E1D3-474E-803F-F01808CCD2C8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834328-1628-4437-A7C1-90631725F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24222"/>
      </p:ext>
    </p:extLst>
  </p:cSld>
  <p:clrMapOvr>
    <a:masterClrMapping/>
  </p:clrMapOvr>
  <p:transition advTm="1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3CAB9E-63C9-4F77-A661-D8AC3F32F4D2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4FBF11-E757-4529-997E-8A37C508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80479"/>
      </p:ext>
    </p:extLst>
  </p:cSld>
  <p:clrMapOvr>
    <a:masterClrMapping/>
  </p:clrMapOvr>
  <p:transition advTm="1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0F8AA7-D3C6-47B7-9354-A4018FF72969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E9C988-17F2-41E9-B088-71CFA46D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1278"/>
      </p:ext>
    </p:extLst>
  </p:cSld>
  <p:clrMapOvr>
    <a:masterClrMapping/>
  </p:clrMapOvr>
  <p:transition advTm="1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593B2D-35B2-4AFB-BB56-9386E414B4C6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B2C4AE-2C68-41A4-9B04-CC1CE69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69584"/>
      </p:ext>
    </p:extLst>
  </p:cSld>
  <p:clrMapOvr>
    <a:masterClrMapping/>
  </p:clrMapOvr>
  <p:transition advTm="1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9DD682-1E2D-440C-9A59-64E3BCA31986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586830-9574-4142-ABCD-1C4D0FFC4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4368"/>
      </p:ext>
    </p:extLst>
  </p:cSld>
  <p:clrMapOvr>
    <a:masterClrMapping/>
  </p:clrMapOvr>
  <p:transition advTm="1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D64E20-08F3-4445-9875-F4B8891D2797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B2CA41-EF19-4E39-9E4C-C1D30EB0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11126"/>
      </p:ext>
    </p:extLst>
  </p:cSld>
  <p:clrMapOvr>
    <a:masterClrMapping/>
  </p:clrMapOvr>
  <p:transition advTm="17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F6AF9-058B-491C-B9EC-96893815A34B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2EEE11-389A-43AE-87CC-5A1C4FB26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5873"/>
      </p:ext>
    </p:extLst>
  </p:cSld>
  <p:clrMapOvr>
    <a:masterClrMapping/>
  </p:clrMapOvr>
  <p:transition advTm="1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BB98EB-1D50-47C5-B0A3-32950DA48119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3E8869-056A-466A-AEDC-58F18CBA4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3913"/>
      </p:ext>
    </p:extLst>
  </p:cSld>
  <p:clrMapOvr>
    <a:masterClrMapping/>
  </p:clrMapOvr>
  <p:transition advTm="1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B9D8-936E-4732-8555-22DBC2583320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8965-D186-48DA-9AE2-41DA5F2B4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7039"/>
      </p:ext>
    </p:extLst>
  </p:cSld>
  <p:clrMapOvr>
    <a:masterClrMapping/>
  </p:clrMapOvr>
  <p:transition advTm="17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4F7F05-91DF-4782-95B1-000CDD5ACDE8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FB94ED-1A0D-468D-8143-C5C77E280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2169"/>
      </p:ext>
    </p:extLst>
  </p:cSld>
  <p:clrMapOvr>
    <a:masterClrMapping/>
  </p:clrMapOvr>
  <p:transition advTm="17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A0C957-2538-4894-8551-E76B743B03BC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07CDAD-6CFD-4E4E-B7F3-A6B21A8D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5761"/>
      </p:ext>
    </p:extLst>
  </p:cSld>
  <p:clrMapOvr>
    <a:masterClrMapping/>
  </p:clrMapOvr>
  <p:transition advTm="1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628C-13FA-405A-A97F-E273290C2B78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52BC-0977-4680-8D86-D55873FD1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6014"/>
      </p:ext>
    </p:extLst>
  </p:cSld>
  <p:clrMapOvr>
    <a:masterClrMapping/>
  </p:clrMapOvr>
  <p:transition advTm="1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F01A-C571-493A-81EB-638C569FF842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817A-E3F9-4DA7-A3B2-097DAABF2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7513"/>
      </p:ext>
    </p:extLst>
  </p:cSld>
  <p:clrMapOvr>
    <a:masterClrMapping/>
  </p:clrMapOvr>
  <p:transition advTm="1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A3CA-8100-4E79-B937-24659E3FF9C4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ACEC-CE6D-48FB-A4CD-F6917413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59462"/>
      </p:ext>
    </p:extLst>
  </p:cSld>
  <p:clrMapOvr>
    <a:masterClrMapping/>
  </p:clrMapOvr>
  <p:transition advTm="1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7B70-335A-4401-BC19-AD63E49B0ED2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0B69-14C9-4BF5-9575-1C9F3F2B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5474"/>
      </p:ext>
    </p:extLst>
  </p:cSld>
  <p:clrMapOvr>
    <a:masterClrMapping/>
  </p:clrMapOvr>
  <p:transition advTm="1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3761-876C-4892-BD93-99AD813A7117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5BA6-7F4E-44E7-803E-BDB07370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2170"/>
      </p:ext>
    </p:extLst>
  </p:cSld>
  <p:clrMapOvr>
    <a:masterClrMapping/>
  </p:clrMapOvr>
  <p:transition advTm="1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285A-C1B5-4081-B7CE-5EC26BD36B6B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54DD-526B-4814-9331-9A793CC28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4863"/>
      </p:ext>
    </p:extLst>
  </p:cSld>
  <p:clrMapOvr>
    <a:masterClrMapping/>
  </p:clrMapOvr>
  <p:transition advTm="1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2FBA-94F4-49CB-AF7F-F307B7EB5E77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C07D-23E0-4CF0-98E6-832CB704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6248"/>
      </p:ext>
    </p:extLst>
  </p:cSld>
  <p:clrMapOvr>
    <a:masterClrMapping/>
  </p:clrMapOvr>
  <p:transition advTm="1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9DF49-00AF-443F-BCEF-B11FC2DC1ACF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B24DF-2DA0-42AF-95EB-77211FA40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 advTm="1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076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078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</p:sldLayoutIdLst>
  <p:transition advTm="1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spayteachers.com/Product/Sudoku-Puzzles-for-Young-Children-Differentiated-Puzzles-with-Shapes-and-Dice-746243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teacherspayteachers.com/Product/Learning-with-CVC-Words-BUNDLE-Games-Print-Go-Spelling-CVC-Words-1183628" TargetMode="External"/><Relationship Id="rId26" Type="http://schemas.openxmlformats.org/officeDocument/2006/relationships/hyperlink" Target="http://www.teacherspayteachers.com/Product/Building-Number-Sense-with-Five-Frames-and-Ten-Frames-BUNDLE-833221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12.jpeg"/><Relationship Id="rId7" Type="http://schemas.openxmlformats.org/officeDocument/2006/relationships/hyperlink" Target="http://www.teacherspayteachers.com/Store/Stacey-Fisher-4419" TargetMode="External"/><Relationship Id="rId12" Type="http://schemas.openxmlformats.org/officeDocument/2006/relationships/hyperlink" Target="http://www.teacherspayteachers.com/Product/Counting-Objects-Arranged-in-a-Circle-Differentiated-Games-and-Activities-1067103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png"/><Relationship Id="rId2" Type="http://schemas.openxmlformats.org/officeDocument/2006/relationships/hyperlink" Target="http://www.kevinandamanda.com/" TargetMode="External"/><Relationship Id="rId16" Type="http://schemas.openxmlformats.org/officeDocument/2006/relationships/hyperlink" Target="http://www.teacherspayteachers.com/Product/Naming-Number-Words-Nonstop-Differentiated-Activities-for-Reading-Number-Words-1111546" TargetMode="External"/><Relationship Id="rId20" Type="http://schemas.openxmlformats.org/officeDocument/2006/relationships/hyperlink" Target="http://www.teacherspayteachers.com/Product/Learning-with-CVCe-Words-BUNDLE-Games-Print-Go-Spelling-Magic-E-Words-1232688" TargetMode="External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m111fisher@gmail.com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://www.teacherspayteachers.com/Product/Learning-with-Names-Activities-for-spelling-beginning-sounds-vowels-syllables-782608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9.jpeg"/><Relationship Id="rId23" Type="http://schemas.openxmlformats.org/officeDocument/2006/relationships/image" Target="../media/image13.png"/><Relationship Id="rId28" Type="http://schemas.openxmlformats.org/officeDocument/2006/relationships/hyperlink" Target="http://www.teacherspayteachers.com/Store/Miss-Martin" TargetMode="External"/><Relationship Id="rId10" Type="http://schemas.openxmlformats.org/officeDocument/2006/relationships/hyperlink" Target="http://www.teacherspayteachers.com/Product/Shape-Town-Plane-Shapes-Performance-Task-1136044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://www.teacherspayteachers.com/Store/Jena-Hudson-At-Sew-Much-Musichttp:/www.teacherspayteachers.com/Store/Jena-Hudson-At-Sew-Much-Musichttp:/www.teacherspayteachers.com/Store/Jena-Hudson-At-Sew-Much-Music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teacherspayteachers.com/Product/Counting-Lines-Rectangular-Arrays-Circles-and-Scattered-Objects-MEGA-BUNDLE-1089530" TargetMode="External"/><Relationship Id="rId22" Type="http://schemas.openxmlformats.org/officeDocument/2006/relationships/hyperlink" Target="http://www.teacherspayteachers.com/Product/I-Have-Who-Has-Pack-Capital-Lowercase-Letters-Rhyming-Words-Numbers-More-777268" TargetMode="External"/><Relationship Id="rId27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29015"/>
      </p:ext>
    </p:extLst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3716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1400" y="265814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676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872689" y="1525772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2287772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24000" y="3048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45403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464701" y="228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36301" y="228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16092" y="1524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11492" y="1524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60444" y="955158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9144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1280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3716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32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57400" y="533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818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4864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818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93233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066800" y="685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33600" y="1447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57800" y="343786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3200" y="343786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42737" y="3257107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29400" y="1867786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3276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1867786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24200" y="2286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9028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an of kevinandamanda.com! Free Fonts. Recipes. Scrapbooking. Photography. Blog Design. Tutorials. Giveaway. Everything you're into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876161"/>
            <a:ext cx="881212" cy="8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Y:\[2600K]\Teachers Pay Teachers\Clip Art\Borders and Frames\2-Frames\Frames-Black Outline and Dotted Lines-Different Shapes\JH Logo Teal with Whit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-33463"/>
            <a:ext cx="2749392" cy="2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58850" y="-76200"/>
            <a:ext cx="7194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2700">
                  <a:noFill/>
                </a:ln>
                <a:latin typeface="Berlin Sans FB Demi" pitchFamily="34" charset="0"/>
              </a:rPr>
              <a:t>Graphics, Backgrounds, and Fonts by:</a:t>
            </a:r>
            <a:endParaRPr lang="en-US" sz="3200" dirty="0">
              <a:ln w="12700">
                <a:noFill/>
              </a:ln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413575"/>
            <a:ext cx="91439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Thank you so much for downloading my product!  Please contact me if you have any problems with this activity.  I don’t want anyone to have PowerPoint compatibility issues, and I’d be happy to work with you to resolve any problems. Feel free to email me at </a:t>
            </a:r>
            <a:r>
              <a:rPr lang="en-US" sz="1600" dirty="0" smtClean="0">
                <a:hlinkClick r:id="rId6"/>
              </a:rPr>
              <a:t>sm111fisher@gmail.com</a:t>
            </a:r>
            <a:r>
              <a:rPr lang="en-US" sz="1600" dirty="0" smtClean="0"/>
              <a:t>. </a:t>
            </a:r>
          </a:p>
          <a:p>
            <a:pPr algn="ctr"/>
            <a:r>
              <a:rPr lang="en-US" sz="1600" dirty="0" smtClean="0"/>
              <a:t>All files are copyrighted.  </a:t>
            </a:r>
          </a:p>
          <a:p>
            <a:pPr algn="ctr"/>
            <a:endParaRPr lang="en-US" sz="600" dirty="0"/>
          </a:p>
          <a:p>
            <a:pPr algn="ctr"/>
            <a:r>
              <a:rPr lang="en-US" dirty="0" smtClean="0"/>
              <a:t>Visit me at:</a:t>
            </a:r>
            <a:endParaRPr lang="en-US" dirty="0"/>
          </a:p>
          <a:p>
            <a:pPr algn="ctr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www.teacherspayteachers.com/Store/Stacey-Fisher-4419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428750" y="1981200"/>
            <a:ext cx="6229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2700">
                  <a:noFill/>
                </a:ln>
                <a:latin typeface="Berlin Sans FB Demi" pitchFamily="34" charset="0"/>
              </a:rPr>
              <a:t>Thank You</a:t>
            </a:r>
            <a:endParaRPr lang="en-US" sz="3200" dirty="0">
              <a:ln w="12700">
                <a:noFill/>
              </a:ln>
              <a:latin typeface="Berlin Sans FB Dem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423446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Click on the images to view more products available by these sellers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411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Check out more of my products!</a:t>
            </a:r>
            <a:endParaRPr lang="en-US" sz="1600" b="1" dirty="0"/>
          </a:p>
        </p:txBody>
      </p:sp>
      <p:pic>
        <p:nvPicPr>
          <p:cNvPr id="26" name="Picture 25" descr="D:\[Backup]\Teachers Pay Teachers\Products\Sudoku Packet\Final Product-REVISED\Beginner Sudoku Puzzles PREVIEW\Slide1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5313045"/>
            <a:ext cx="1028700" cy="1371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/>
        </p:spPr>
      </p:pic>
      <p:pic>
        <p:nvPicPr>
          <p:cNvPr id="27" name="Picture 26" descr="D:\[Backup]\Teachers Pay Teachers\Products\Geometry\Shape Town\Shape Town Introduction\Slide1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526" y="4467531"/>
            <a:ext cx="1215797" cy="972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8" name="Picture 27" descr="D:\[Backup]\Teachers Pay Teachers\Products\Counting Sets\Circles\Counting Objects in a Circle\Cover Page-Can't Stop Counting Circles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67" y="5297769"/>
            <a:ext cx="1016000" cy="135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9" name="Picture 28" descr="D:\[Backup]\Teachers Pay Teachers\Products\Counting Sets\Mega Bundle\Can't Stop Counting Lines, Rectangular Arrays, Circles, and Scattered Objects Mega Bundle\Can't Stop Counting Mega BUNDLE Cover Page.JPG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297769"/>
            <a:ext cx="1016000" cy="135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" name="Picture 29" descr="D:\[Backup]\Teachers Pay Teachers\Products\Number Words\Number Words Packet\Naming Number Words Nonstop Cover Page.JPG">
            <a:hlinkClick r:id="rId16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" y="5334000"/>
            <a:ext cx="1014095" cy="13506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1" name="Picture 30" descr="D:\[Backup]\Teachers Pay Teachers\Products\CVC Packet\Revised March 2014\BUNDLE Cover.jpg">
            <a:hlinkClick r:id="rId18"/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985" y="3813981"/>
            <a:ext cx="1034415" cy="1377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2" name="Picture 31" descr="D:\[Backup]\Teachers Pay Teachers\Products\CVCe Packets\BUNDLE Cover Page.jpg">
            <a:hlinkClick r:id="rId20"/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65" y="3776580"/>
            <a:ext cx="1054735" cy="1405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3" name="Picture 32" descr="D:\[Backup]\Teachers Pay Teachers\Products\I Have Who Has Packet\I Have Who Has Cards\Slide1.PNG">
            <a:hlinkClick r:id="rId22"/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715" y="4850856"/>
            <a:ext cx="1035685" cy="13811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33" descr="D:\[Backup]\Teachers Pay Teachers\Products\Name Activities\Name Activities\Slide1.PNG">
            <a:hlinkClick r:id="rId24"/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072" y="4878775"/>
            <a:ext cx="1036955" cy="13823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6" name="Picture 35" descr="Y:\[2600K]\Teachers Pay Teachers\Products\Building Number Sense Bundle\Revised 6-14-14\Bundle Cover 4.jpg">
            <a:hlinkClick r:id="rId26"/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371" y="5569973"/>
            <a:ext cx="1214120" cy="12141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8" name="Picture 3" descr="D:\[Backup]\Teachers Pay Teachers\Clip Art\Alphabet\Fonts-Class Full of Kids-10 fonts-C or P Use\Miss Martin's Classroom logo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72" y="830968"/>
            <a:ext cx="112705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67443"/>
      </p:ext>
    </p:extLst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75298"/>
      </p:ext>
    </p:extLst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187632"/>
      </p:ext>
    </p:extLst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3716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32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57400" y="2052084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62600" y="762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77200" y="3044456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248400" y="2433084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86600" y="3962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3772" y="1782726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716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72689" y="4876800"/>
            <a:ext cx="13827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>
                <a:solidFill>
                  <a:srgbClr val="7030A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33400" y="685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87279" y="1660451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6301" y="1041991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31701" y="1041991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03301" y="1041991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840538" y="3810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62300" y="2792819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14216" y="2792819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37744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371600" y="914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3200" y="914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38800" y="2057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716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1621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965405" y="762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37005" y="762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50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60844" y="2057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32444" y="2057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981200" y="990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20000" y="32766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59427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04800" y="381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76400" y="381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1676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24600" y="396949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96200" y="396949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400800" y="1920949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533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148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76400" y="1905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066" y="4876800"/>
            <a:ext cx="873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en-US" sz="8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52943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33400" y="381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05000" y="381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2209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21438" y="304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93038" y="304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497638" y="1828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93038" y="18288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14800" y="32004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05000" y="1905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3400" y="1905000"/>
            <a:ext cx="838200" cy="76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72689" y="4876800"/>
            <a:ext cx="13827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>
                <a:solidFill>
                  <a:srgbClr val="7030A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259638" y="6553200"/>
            <a:ext cx="18780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©Stacey Fisher,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2014 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3394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12492</TotalTime>
  <Words>163</Words>
  <Application>Microsoft Office PowerPoint</Application>
  <PresentationFormat>On-screen Show (4:3)</PresentationFormat>
  <Paragraphs>39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Fisher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</dc:creator>
  <cp:lastModifiedBy>Stevenson, Jennifer</cp:lastModifiedBy>
  <cp:revision>63</cp:revision>
  <cp:lastPrinted>2013-06-28T22:32:24Z</cp:lastPrinted>
  <dcterms:created xsi:type="dcterms:W3CDTF">2010-08-24T22:39:09Z</dcterms:created>
  <dcterms:modified xsi:type="dcterms:W3CDTF">2018-09-13T13:42:02Z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